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8" r:id="rId5"/>
    <p:sldId id="276" r:id="rId6"/>
    <p:sldId id="263" r:id="rId7"/>
    <p:sldId id="271" r:id="rId8"/>
    <p:sldId id="277" r:id="rId9"/>
    <p:sldId id="279" r:id="rId10"/>
    <p:sldId id="278" r:id="rId1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4" autoAdjust="0"/>
    <p:restoredTop sz="83063" autoAdjust="0"/>
  </p:normalViewPr>
  <p:slideViewPr>
    <p:cSldViewPr>
      <p:cViewPr varScale="1">
        <p:scale>
          <a:sx n="60" d="100"/>
          <a:sy n="6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800">
                <a:latin typeface="Adobe Gothic Std B" pitchFamily="34" charset="-128"/>
                <a:ea typeface="Adobe Gothic Std B" pitchFamily="34" charset="-128"/>
              </a:defRPr>
            </a:pP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Fervent Qualities 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of 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Early</a:t>
            </a:r>
            <a:r>
              <a:rPr lang="en-US" sz="2800" baseline="0" dirty="0" smtClean="0">
                <a:latin typeface="Adobe Gothic Std B" pitchFamily="34" charset="-128"/>
                <a:ea typeface="Adobe Gothic Std B" pitchFamily="34" charset="-128"/>
              </a:rPr>
              <a:t> Disciples</a:t>
            </a:r>
            <a:endParaRPr lang="en-US" sz="2800" dirty="0">
              <a:latin typeface="Adobe Gothic Std B" pitchFamily="34" charset="-128"/>
              <a:ea typeface="Adobe Gothic Std B" pitchFamily="34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815252260134149"/>
          <c:y val="0.17375082020997376"/>
          <c:w val="0.48980618742101689"/>
          <c:h val="0.826249179790026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Qualities of the Infant Church</c:v>
                </c:pt>
              </c:strCache>
            </c:strRef>
          </c:tx>
          <c:dLbls>
            <c:dLbl>
              <c:idx val="0"/>
              <c:layout>
                <c:manualLayout>
                  <c:x val="-0.14886300670749489"/>
                  <c:y val="0.232154281496062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12379702537183"/>
                  <c:y val="-0.241940411745406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UNITY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3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Fear</c:v>
                </c:pt>
                <c:pt idx="1">
                  <c:v>Unity</c:v>
                </c:pt>
                <c:pt idx="2">
                  <c:v>Charity</c:v>
                </c:pt>
                <c:pt idx="3">
                  <c:v>Joy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>
      <a:glow rad="63500">
        <a:schemeClr val="accent6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800" spc="300">
                <a:latin typeface="Adobe Gothic Std B" pitchFamily="34" charset="-128"/>
                <a:ea typeface="Adobe Gothic Std B" pitchFamily="34" charset="-128"/>
              </a:defRPr>
            </a:pPr>
            <a:r>
              <a:rPr lang="en-US" sz="2800" spc="300" dirty="0" smtClean="0">
                <a:latin typeface="Adobe Gothic Std B" pitchFamily="34" charset="-128"/>
                <a:ea typeface="Adobe Gothic Std B" pitchFamily="34" charset="-128"/>
              </a:rPr>
              <a:t>Disruptors to UNITY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3757169242736E-2"/>
          <c:y val="0.25187582020997373"/>
          <c:w val="0.36771556333236122"/>
          <c:h val="0.620520013123359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Qualities of the Infant Church</c:v>
                </c:pt>
              </c:strCache>
            </c:strRef>
          </c:tx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-0.12108522892971711"/>
                  <c:y val="0.21132094816272967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Fear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63009137746671"/>
                  <c:y val="-0.1976691683070866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UNITY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Fear</c:v>
                </c:pt>
                <c:pt idx="1">
                  <c:v>Unity</c:v>
                </c:pt>
                <c:pt idx="2">
                  <c:v>Charity</c:v>
                </c:pt>
                <c:pt idx="3">
                  <c:v>Joy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>
      <a:glow rad="63500">
        <a:schemeClr val="accent6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226BF-FE2B-4EE0-B624-0CE405E2EDAA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FCF86-5477-44D2-AFA3-D9FFE9E5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F86-5477-44D2-AFA3-D9FFE9E5A6B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6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F86-5477-44D2-AFA3-D9FFE9E5A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F86-5477-44D2-AFA3-D9FFE9E5A6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F86-5477-44D2-AFA3-D9FFE9E5A6B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0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F86-5477-44D2-AFA3-D9FFE9E5A6B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4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97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70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61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80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7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77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6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16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98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Saturday, February 08,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210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2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3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5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20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7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8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B227-91E4-446E-A9C3-DBA5AD5A196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DC2F-C3A1-436A-B2BD-BAF451E0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D175CD-7302-424C-8F74-C44EA7DC4C73}" type="datetime1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2/8/2014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Steven J. Wallace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6C5DFD-4BC8-44B6-959E-F99E0FCB76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610761-916C-47AF-9411-4298606F1F3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8D9233-DC75-4178-9FD6-788F1E0DB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Expository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Excerpts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From Acts 2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Verses Are From The </a:t>
            </a:r>
            <a:r>
              <a:rPr lang="en-US" sz="2400" dirty="0" err="1" smtClean="0"/>
              <a:t>NKJV</a:t>
            </a:r>
            <a:r>
              <a:rPr lang="en-US" sz="2400" dirty="0" smtClean="0"/>
              <a:t> Unless Noted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9740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92934"/>
                </a:solidFill>
              </a:rPr>
              <a:t>(Acts </a:t>
            </a:r>
            <a:r>
              <a:rPr lang="en-US" b="1" dirty="0">
                <a:solidFill>
                  <a:srgbClr val="292934"/>
                </a:solidFill>
              </a:rPr>
              <a:t>2:42-47)</a:t>
            </a:r>
          </a:p>
        </p:txBody>
      </p:sp>
      <p:pic>
        <p:nvPicPr>
          <p:cNvPr id="2050" name="Picture 2" descr="C:\Users\Steven\AppData\Local\Microsoft\Windows\Temporary Internet Files\Content.IE5\2U9RUMRX\MP9004001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86000" cy="31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7315200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aparral Pro Light" pitchFamily="18" charset="0"/>
              </a:rPr>
              <a:t>Fervor of the Early </a:t>
            </a:r>
            <a:r>
              <a:rPr lang="en-US" sz="3600" dirty="0" smtClean="0">
                <a:latin typeface="Chaparral Pro Light" pitchFamily="18" charset="0"/>
              </a:rPr>
              <a:t>Church</a:t>
            </a:r>
            <a:endParaRPr lang="en-US" sz="3600" dirty="0">
              <a:latin typeface="Chaparral Pro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599331"/>
            <a:ext cx="7315200" cy="369332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ualities of the disciples (2)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0" y="5298202"/>
            <a:ext cx="3962400" cy="582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 Broken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2:1-11	– God Keeps His Promises</a:t>
            </a:r>
          </a:p>
          <a:p>
            <a:pPr marL="0" indent="0">
              <a:buNone/>
            </a:pPr>
            <a:r>
              <a:rPr lang="en-US" sz="2800" dirty="0" smtClean="0"/>
              <a:t>2:12, 13	– Man’s Slow Heart</a:t>
            </a:r>
          </a:p>
          <a:p>
            <a:pPr marL="0" indent="0">
              <a:buNone/>
            </a:pPr>
            <a:r>
              <a:rPr lang="en-US" sz="2800" dirty="0" smtClean="0"/>
              <a:t>2:14-36	– Wisdom  in Answering Critics</a:t>
            </a:r>
          </a:p>
          <a:p>
            <a:pPr marL="0" indent="0">
              <a:buNone/>
            </a:pPr>
            <a:r>
              <a:rPr lang="en-US" sz="2800" dirty="0" smtClean="0"/>
              <a:t>2:37-41	– The Desired Effect and Plan</a:t>
            </a:r>
          </a:p>
          <a:p>
            <a:pPr marL="0" indent="0">
              <a:buNone/>
            </a:pPr>
            <a:r>
              <a:rPr lang="en-US" sz="2800" b="1" dirty="0" smtClean="0"/>
              <a:t>2:42-47</a:t>
            </a:r>
            <a:r>
              <a:rPr lang="en-US" sz="2800" b="1" dirty="0"/>
              <a:t>	</a:t>
            </a:r>
            <a:r>
              <a:rPr lang="en-US" sz="2800" b="1" dirty="0" smtClean="0"/>
              <a:t>– The Fervor of the Early Church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67000" y="4267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steadfast practice (2:42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srgbClr val="FFFF00"/>
                </a:solidFill>
              </a:rPr>
              <a:t>The qualities of the disciples (2:43-46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914400" lvl="1" indent="-457200">
              <a:buAutoNum type="alphaUcPeriod"/>
            </a:pPr>
            <a:r>
              <a:rPr lang="en-US" sz="2400" dirty="0" smtClean="0">
                <a:solidFill>
                  <a:srgbClr val="FFFF00"/>
                </a:solidFill>
              </a:rPr>
              <a:t>FEAR (2:43)</a:t>
            </a:r>
          </a:p>
          <a:p>
            <a:pPr marL="914400" lvl="1" indent="-457200">
              <a:buAutoNum type="alphaUcPeriod"/>
            </a:pPr>
            <a:r>
              <a:rPr lang="en-US" sz="2400" dirty="0" smtClean="0">
                <a:solidFill>
                  <a:srgbClr val="FFFF00"/>
                </a:solidFill>
              </a:rPr>
              <a:t>??? (2:44, 45)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7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66109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81000"/>
            <a:ext cx="8553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800" y="54102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034" y="2209800"/>
            <a:ext cx="5105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6132" y="1631732"/>
            <a:ext cx="1744717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2. The </a:t>
            </a: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Quality Of </a:t>
            </a:r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UNITY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“Now </a:t>
            </a:r>
            <a:r>
              <a:rPr lang="en-US" sz="3600" dirty="0"/>
              <a:t>all who </a:t>
            </a:r>
            <a:r>
              <a:rPr lang="en-US" sz="3600" b="1" dirty="0">
                <a:solidFill>
                  <a:schemeClr val="tx2"/>
                </a:solidFill>
              </a:rPr>
              <a:t>believed</a:t>
            </a:r>
            <a:r>
              <a:rPr lang="en-US" sz="3600" dirty="0"/>
              <a:t> were together, and had all things in </a:t>
            </a:r>
            <a:r>
              <a:rPr lang="en-US" sz="3600" dirty="0" smtClean="0"/>
              <a:t>common, and </a:t>
            </a:r>
            <a:r>
              <a:rPr lang="en-US" sz="3600" dirty="0"/>
              <a:t>sold their possessions and goods, and divided them among all, as anyone had </a:t>
            </a:r>
            <a:r>
              <a:rPr lang="en-US" sz="3600" dirty="0" smtClean="0"/>
              <a:t>need” (2:44, 45)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Bible </a:t>
            </a:r>
            <a:r>
              <a:rPr lang="en-US" sz="3200" b="1" dirty="0" smtClean="0">
                <a:solidFill>
                  <a:srgbClr val="C00000"/>
                </a:solidFill>
              </a:rPr>
              <a:t>believer</a:t>
            </a:r>
            <a:r>
              <a:rPr lang="en-US" sz="3200" dirty="0" smtClean="0"/>
              <a:t> identified/defined (2:41, 42)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A oneness (2:46; 4:32)</a:t>
            </a:r>
          </a:p>
          <a:p>
            <a:pPr lvl="2"/>
            <a:r>
              <a:rPr lang="en-US" sz="3000" dirty="0" smtClean="0"/>
              <a:t>John 17:20-23; Phil. </a:t>
            </a:r>
            <a:r>
              <a:rPr lang="en-US" sz="3000" dirty="0" smtClean="0"/>
              <a:t>2:2, 5; 2:16; 3:16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79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011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81000"/>
            <a:ext cx="8553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2322016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Carnal mindedness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(1 Cor. 3:1-4)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Foolish/ignorant dis-</a:t>
            </a:r>
            <a:r>
              <a:rPr lang="en-US" sz="2400" dirty="0" err="1" smtClean="0">
                <a:solidFill>
                  <a:schemeClr val="bg1"/>
                </a:solidFill>
              </a:rPr>
              <a:t>putes</a:t>
            </a:r>
            <a:r>
              <a:rPr lang="en-US" sz="2400" dirty="0" smtClean="0">
                <a:solidFill>
                  <a:schemeClr val="bg1"/>
                </a:solidFill>
              </a:rPr>
              <a:t> (2 Tim. 2:23, 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False doctrine (Rom. 16:17-19)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Provisions for the lust of the flesh (Rom. 13:13, 14; Jas. 4:1)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Pride (Prov. 28:25)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Gossip (Prov. 16:28)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341"/>
          <a:stretch/>
        </p:blipFill>
        <p:spPr bwMode="auto">
          <a:xfrm>
            <a:off x="228600" y="304801"/>
            <a:ext cx="8424863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EPHESIANS 4:1-6</a:t>
            </a:r>
            <a:endParaRPr lang="en-US" sz="5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16" y="2590800"/>
            <a:ext cx="839178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body </a:t>
            </a:r>
            <a:r>
              <a:rPr lang="en-US" sz="2800" dirty="0" smtClean="0"/>
              <a:t>– the church | Eph. 1:22, 23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Spirit </a:t>
            </a:r>
            <a:r>
              <a:rPr lang="en-US" sz="2800" dirty="0" smtClean="0"/>
              <a:t>– the Holy Spirit | Eph. 2:18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hope </a:t>
            </a:r>
            <a:r>
              <a:rPr lang="en-US" sz="2800" dirty="0" smtClean="0"/>
              <a:t>– </a:t>
            </a:r>
            <a:r>
              <a:rPr lang="en-US" sz="2800" spc="-80" dirty="0" smtClean="0"/>
              <a:t>resurrection | Eph. 1:18-20; 1 Jn. 3:1-3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Lord </a:t>
            </a:r>
            <a:r>
              <a:rPr lang="en-US" sz="2800" dirty="0" smtClean="0"/>
              <a:t>– Jesus the Son of God | Acts 2:36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faith </a:t>
            </a:r>
            <a:r>
              <a:rPr lang="en-US" sz="2800" dirty="0" smtClean="0"/>
              <a:t>– gospel | Gal. 1:6ff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baptism </a:t>
            </a:r>
            <a:r>
              <a:rPr lang="en-US" sz="2800" dirty="0" smtClean="0"/>
              <a:t>– water immersion into Christ </a:t>
            </a:r>
            <a:br>
              <a:rPr lang="en-US" sz="2800" dirty="0" smtClean="0"/>
            </a:br>
            <a:r>
              <a:rPr lang="en-US" sz="2800" dirty="0" smtClean="0"/>
              <a:t>Eph. 5:26; Matt. 28:19; Acts 8:36; Gal. 3:27; etc.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ONE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God and Father </a:t>
            </a:r>
            <a:r>
              <a:rPr lang="en-US" sz="2800" dirty="0" smtClean="0"/>
              <a:t>– the Father | Jn. 20:17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698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341"/>
          <a:stretch/>
        </p:blipFill>
        <p:spPr bwMode="auto">
          <a:xfrm>
            <a:off x="228600" y="304801"/>
            <a:ext cx="8424863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EPHESIANS 4:1-6</a:t>
            </a:r>
            <a:endParaRPr lang="en-US" sz="5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16" y="2590800"/>
            <a:ext cx="420078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body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Spirit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hope</a:t>
            </a:r>
            <a:endParaRPr lang="en-US" sz="2800" spc="-8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Lord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faith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	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baptism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God and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Father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2590800"/>
            <a:ext cx="4538663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relationship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life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purpose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authority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message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newness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pc="300" dirty="0" smtClean="0">
                <a:solidFill>
                  <a:srgbClr val="FFFF00"/>
                </a:solidFill>
              </a:rPr>
              <a:t>worship</a:t>
            </a:r>
            <a:endParaRPr lang="en-US" sz="2800" spc="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52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341"/>
          <a:stretch/>
        </p:blipFill>
        <p:spPr bwMode="auto">
          <a:xfrm>
            <a:off x="228600" y="304801"/>
            <a:ext cx="8424863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EPHESIANS 4:1-6</a:t>
            </a:r>
            <a:endParaRPr lang="en-US" sz="5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16" y="3352800"/>
            <a:ext cx="8391784" cy="9144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ARE </a:t>
            </a:r>
            <a:r>
              <a:rPr lang="en-US" sz="2800" dirty="0" smtClean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YOU </a:t>
            </a:r>
            <a:r>
              <a:rPr 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UNITED WITH </a:t>
            </a:r>
            <a:r>
              <a:rPr lang="en-US" sz="2800" dirty="0" smtClean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GOD</a:t>
            </a:r>
            <a:r>
              <a:rPr 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?</a:t>
            </a:r>
            <a:endParaRPr 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58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0226 0.1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63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44444E-6 L 3.33333E-6 -0.07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3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4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234</Words>
  <Application>Microsoft Office PowerPoint</Application>
  <PresentationFormat>On-screen Show (4:3)</PresentationFormat>
  <Paragraphs>63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Adobe Gothic Std B</vt:lpstr>
      <vt:lpstr>Chaparral Pro Light</vt:lpstr>
      <vt:lpstr>Calibri</vt:lpstr>
      <vt:lpstr>Wingdings</vt:lpstr>
      <vt:lpstr>Office Theme</vt:lpstr>
      <vt:lpstr>1_Clarity</vt:lpstr>
      <vt:lpstr>Clarity</vt:lpstr>
      <vt:lpstr>Expository  Excerpts From Acts 2</vt:lpstr>
      <vt:lpstr>Acts 2 Broken Down</vt:lpstr>
      <vt:lpstr>PowerPoint Presentation</vt:lpstr>
      <vt:lpstr>2. The Quality Of UNITY</vt:lpstr>
      <vt:lpstr>PowerPoint Presentation</vt:lpstr>
      <vt:lpstr>EPHESIANS 4:1-6</vt:lpstr>
      <vt:lpstr>EPHESIANS 4:1-6</vt:lpstr>
      <vt:lpstr>EPHESIANS 4:1-6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 Excerpts From Acts 2</dc:title>
  <dc:creator>Steven J. Wallace</dc:creator>
  <cp:lastModifiedBy>Steven J. Wallace</cp:lastModifiedBy>
  <cp:revision>75</cp:revision>
  <dcterms:created xsi:type="dcterms:W3CDTF">2014-01-29T01:46:01Z</dcterms:created>
  <dcterms:modified xsi:type="dcterms:W3CDTF">2014-02-08T19:54:28Z</dcterms:modified>
</cp:coreProperties>
</file>